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charts/colors1.xml" ContentType="application/vnd.ms-office.chartcolorstyle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style1.xml" ContentType="application/vnd.ms-office.chartstyle+xml"/>
  <Override PartName="/ppt/slides/slide2.xml" ContentType="application/vnd.openxmlformats-officedocument.presentationml.slide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rts/chart1.xml" ContentType="application/vnd.openxmlformats-officedocument.drawingml.chart+xml"/>
  <Override PartName="/ppt/slideLayouts/slideLayout6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ustom.xml" ContentType="application/vnd.openxmlformats-officedocument.custom-properties+xml"/>
  <Override PartName="/ppt/slideMasters/slideMaster2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661" r:id="rId2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56" d="100"/>
          <a:sy n="56" d="100"/>
        </p:scale>
        <p:origin x="1000" y="4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theme" Target="theme/theme3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oleObject" Target="https:/pgone-my.sharepoint.com/personal/desantos_b_pg_com/Documents/SBM%20ZQ/Agenda.xlsx" TargetMode="External"/><Relationship Id="rId2" Type="http://schemas.microsoft.com/office/2011/relationships/chartStyle" Target="style1.xml" /><Relationship Id="rId3" Type="http://schemas.microsoft.com/office/2011/relationships/chartColorStyle" Target="colors1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spc="0">
                <a:solidFill>
                  <a:schemeClr val="bg1"/>
                </a:solidFill>
                <a:latin typeface="Avenir Next LT Pro"/>
                <a:ea typeface="+mn-ea"/>
                <a:cs typeface="+mn-cs"/>
              </a:defRPr>
            </a:pPr>
            <a:r>
              <a:rPr lang="en-US" b="1"/>
              <a:t>Prirodzená</a:t>
            </a:r>
            <a:r>
              <a:rPr lang="en-US" b="1"/>
              <a:t> </a:t>
            </a:r>
            <a:r>
              <a:rPr lang="en-US" b="1"/>
              <a:t>sekrécia</a:t>
            </a:r>
            <a:r>
              <a:rPr lang="en-US" b="1"/>
              <a:t> </a:t>
            </a:r>
            <a:r>
              <a:rPr lang="en-US" b="1"/>
              <a:t>melatonínu</a:t>
            </a:r>
            <a:r>
              <a:rPr lang="en-US" b="1"/>
              <a:t> </a:t>
            </a:r>
            <a:r>
              <a:rPr lang="en-US" b="1"/>
              <a:t>klesá</a:t>
            </a:r>
            <a:r>
              <a:rPr lang="en-US" b="1"/>
              <a:t> s </a:t>
            </a:r>
            <a:r>
              <a:rPr lang="en-US" b="1"/>
              <a:t>vekom</a:t>
            </a:r>
            <a:endParaRPr lang="en-US" b="1" baseline="30000"/>
          </a:p>
        </c:rich>
      </c:tx>
      <c:layout>
        <c:manualLayout>
          <c:xMode val="edge"/>
          <c:yMode val="edge"/>
          <c:x val="0.160368"/>
          <c:y val="0.000000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spc="0">
              <a:solidFill>
                <a:schemeClr val="bg1"/>
              </a:solidFill>
              <a:latin typeface="Avenir Next LT Pro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Sheet169!$G$7</c:f>
              <c:strCache>
                <c:ptCount val="1"/>
                <c:pt idx="0">
                  <c:v>Melatonin (pg/ml)</c:v>
                </c:pt>
              </c:strCache>
            </c:strRef>
          </c:tx>
          <c:spPr bwMode="auto">
            <a:prstGeom prst="rect">
              <a:avLst/>
            </a:prstGeom>
            <a:ln w="5715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 bwMode="auto"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57150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Sheet169!$H$6:$Q$6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20</c:v>
                </c:pt>
                <c:pt idx="5">
                  <c:v>30</c:v>
                </c:pt>
                <c:pt idx="6">
                  <c:v>40</c:v>
                </c:pt>
                <c:pt idx="7">
                  <c:v>50</c:v>
                </c:pt>
                <c:pt idx="8">
                  <c:v>60</c:v>
                </c:pt>
                <c:pt idx="9">
                  <c:v>70</c:v>
                </c:pt>
              </c:numCache>
            </c:numRef>
          </c:xVal>
          <c:yVal>
            <c:numRef>
              <c:f>Sheet169!$H$7:$Q$7</c:f>
              <c:numCache>
                <c:formatCode>General</c:formatCode>
                <c:ptCount val="10"/>
                <c:pt idx="0">
                  <c:v>10</c:v>
                </c:pt>
                <c:pt idx="1">
                  <c:v>110</c:v>
                </c:pt>
                <c:pt idx="2">
                  <c:v>130</c:v>
                </c:pt>
                <c:pt idx="3">
                  <c:v>125</c:v>
                </c:pt>
                <c:pt idx="4">
                  <c:v>80</c:v>
                </c:pt>
                <c:pt idx="5">
                  <c:v>50</c:v>
                </c:pt>
                <c:pt idx="6">
                  <c:v>25</c:v>
                </c:pt>
                <c:pt idx="7">
                  <c:v>15</c:v>
                </c:pt>
                <c:pt idx="8">
                  <c:v>5</c:v>
                </c:pt>
                <c:pt idx="9">
                  <c:v>5</c:v>
                </c:pt>
              </c:numCache>
            </c:numRef>
          </c:yVal>
          <c:smooth val="1"/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axId val="1194203304"/>
        <c:axId val="1194201864"/>
      </c:scatterChart>
      <c:valAx>
        <c:axId val="1194203304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>
                    <a:solidFill>
                      <a:schemeClr val="bg1"/>
                    </a:solidFill>
                    <a:latin typeface="Avenir Next LT Pro"/>
                    <a:ea typeface="+mn-ea"/>
                    <a:cs typeface="+mn-cs"/>
                  </a:defRPr>
                </a:pPr>
                <a:r>
                  <a:rPr lang="cs-CZ" sz="1800"/>
                  <a:t>Vek</a:t>
                </a:r>
                <a:r>
                  <a:rPr lang="en-US" sz="1800"/>
                  <a:t> (</a:t>
                </a:r>
                <a:r>
                  <a:rPr lang="cs-CZ" sz="1800"/>
                  <a:t>roky</a:t>
                </a:r>
                <a:r>
                  <a:rPr lang="en-US" sz="1800"/>
                  <a:t>)</a:t>
                </a:r>
                <a:endParaRPr/>
              </a:p>
            </c:rich>
          </c:tx>
          <c:layout/>
          <c:overlay val="0"/>
          <c:spPr bwMode="auto">
            <a:prstGeom prst="rect">
              <a:avLst/>
            </a:prstGeom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>
                  <a:solidFill>
                    <a:schemeClr val="bg1"/>
                  </a:solidFill>
                  <a:latin typeface="Avenir Next LT Pro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>
                <a:solidFill>
                  <a:schemeClr val="bg1"/>
                </a:solidFill>
                <a:latin typeface="Avenir Next LT Pro"/>
                <a:ea typeface="Arial"/>
                <a:cs typeface="Arial"/>
              </a:defRPr>
            </a:pPr>
            <a:endParaRPr lang="es-ES"/>
          </a:p>
        </c:txPr>
        <c:crossAx val="1194201864"/>
        <c:crosses val="autoZero"/>
        <c:crossBetween val="midCat"/>
      </c:valAx>
      <c:valAx>
        <c:axId val="119420186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>
                    <a:solidFill>
                      <a:schemeClr val="bg1"/>
                    </a:solidFill>
                    <a:latin typeface="Avenir Next LT Pro"/>
                    <a:ea typeface="+mn-ea"/>
                    <a:cs typeface="+mn-cs"/>
                  </a:defRPr>
                </a:pPr>
                <a:r>
                  <a:rPr lang="en-US" sz="1800"/>
                  <a:t>Melaton</a:t>
                </a:r>
                <a:r>
                  <a:rPr lang="cs-CZ" sz="1800"/>
                  <a:t>í</a:t>
                </a:r>
                <a:r>
                  <a:rPr lang="en-US" sz="1800"/>
                  <a:t>n (</a:t>
                </a:r>
                <a:r>
                  <a:rPr lang="en-US" sz="1800"/>
                  <a:t>pg</a:t>
                </a:r>
                <a:r>
                  <a:rPr lang="en-US" sz="1800"/>
                  <a:t>/ml)</a:t>
                </a:r>
                <a:endParaRPr/>
              </a:p>
            </c:rich>
          </c:tx>
          <c:layout>
            <c:manualLayout>
              <c:xMode val="edge"/>
              <c:yMode val="edge"/>
              <c:x val="0.010317"/>
              <c:y val="0.282119"/>
            </c:manualLayout>
          </c:layout>
          <c:overlay val="0"/>
          <c:spPr bwMode="auto">
            <a:prstGeom prst="rect">
              <a:avLst/>
            </a:prstGeom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>
                  <a:solidFill>
                    <a:schemeClr val="bg1"/>
                  </a:solidFill>
                  <a:latin typeface="Avenir Next LT Pro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>
                <a:solidFill>
                  <a:schemeClr val="bg1"/>
                </a:solidFill>
                <a:latin typeface="Avenir Next LT Pro"/>
                <a:ea typeface="Arial"/>
                <a:cs typeface="Arial"/>
              </a:defRPr>
            </a:pPr>
            <a:endParaRPr lang="es-ES"/>
          </a:p>
        </c:txPr>
        <c:crossAx val="1194203304"/>
        <c:crosses val="autoZero"/>
        <c:crossBetween val="midCat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1501724" y="925626"/>
      <a:ext cx="8616555" cy="4823968"/>
    </a:xfrm>
    <a:prstGeom prst="rect">
      <a:avLst/>
    </a:prstGeom>
    <a:noFill/>
    <a:ln>
      <a:noFill/>
    </a:ln>
    <a:effectLst/>
  </c:spPr>
  <c:txPr>
    <a:bodyPr/>
    <a:lstStyle/>
    <a:p>
      <a:pPr>
        <a:defRPr sz="2000" b="0">
          <a:solidFill>
            <a:schemeClr val="bg1"/>
          </a:solidFill>
          <a:latin typeface="Avenir Next LT Pro"/>
        </a:defRPr>
      </a:pPr>
      <a:endParaRPr lang="es-ES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dk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59713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72563126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0363F23-43CB-4328-98F4-BD30ACB70AD3}" type="datetimeFigureOut">
              <a:rPr lang="en-GB"/>
              <a:t>22/05/2026</a:t>
            </a:fld>
            <a:endParaRPr lang="en-GB"/>
          </a:p>
        </p:txBody>
      </p:sp>
      <p:sp>
        <p:nvSpPr>
          <p:cNvPr id="894966617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GB"/>
          </a:p>
        </p:txBody>
      </p:sp>
      <p:sp>
        <p:nvSpPr>
          <p:cNvPr id="64211807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706738701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46102930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2DB9873-418E-403E-90D7-154D360B4459}" type="slidenum">
              <a:rPr lang="en-GB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08424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8453840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Dva primární hormony, které regulují cirkadiánní rytmus, jsou melatonin a kortizol.Melatonin se uvolňuje ve tmě a signalizuje tělu spánek. Na druhou stranu, kortizol - naopak - se během dne uvolňuje a uvádí tělo do stavu bdělosti a uvědomění.</a:t>
            </a:r>
            <a:endParaRPr lang="en-US"/>
          </a:p>
        </p:txBody>
      </p:sp>
      <p:sp>
        <p:nvSpPr>
          <p:cNvPr id="1332979177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609B8-CC8C-5849-8E62-D94A054A8177}" type="slidenum">
              <a:rPr lang="en-US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1</a:t>
            </a:fld>
            <a:endParaRPr lang="en-US" sz="12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5908A7-CE1B-4EDE-A759-E6337BFF213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8098AD-EE0B-BD76-CA16-C9E38A5B61E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5A0B22-F599-D06B-3BE0-25AEA6349F6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917824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24678758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03533480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17051489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5648054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58259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77865601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34489450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101105409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082903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4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9843010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585229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9354774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21660450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4943083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336385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5049592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1806207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73769544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31568620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1633992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4970563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0574926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62384452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4101078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92646682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89902038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2090646609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88802757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463297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96475297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40005940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8895146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977239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247077110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237771049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2677931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33357229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98236835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62514734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205029448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2080113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6660047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14792932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859784162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89280926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309185874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21488054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220662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64822051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81610652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213990640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2973283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9950283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03313634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1639019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48249877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10822149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5165DDD-AB33-46D1-812A-C5E9BCAA5CE1}" type="slidenum">
              <a:rPr lang="en-GB"/>
              <a:t>&lt;#&gt;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3_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5448174" name="Rectangle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3748351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91752939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17326342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19075056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9858499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070839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5360549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8657188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03123722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9115633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3905106" name="Title 1"/>
          <p:cNvSpPr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3788939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2650965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97071206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6216697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683674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2150845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9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6588705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9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6002304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49797600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606303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006005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20265169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88357642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091688824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359997343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1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52866316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655584982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95468428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976321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49601304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450218577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0150663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078052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17273279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7877468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271691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344936314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6871023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1630678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209008682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2359512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449477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429461107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24562446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74313963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45941454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43216021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531369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436761796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05368285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49800436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685430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4678151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1" y="365126"/>
            <a:ext cx="2628900" cy="5811839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412144537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1" y="365126"/>
            <a:ext cx="7734300" cy="5811839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6385261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158219526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5893227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609EBF5-8AFB-4AEE-8112-C391C4E3BA12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Custom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391239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7C0B94-05D9-4D5A-88F0-A6475F2D752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t>5/26/2026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9494956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9793210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4FDA14B-DB0C-4EB3-B902-0DDA38F40738}" type="slidenum">
              <a:rPr lang="en-US">
                <a:solidFill>
                  <a:prstClr val="black">
                    <a:tint val="75000"/>
                  </a:prstClr>
                </a:solidFill>
              </a:rPr>
              <a:t>&lt;#&gt;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65228017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3938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Custom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69561816" name="Picture 5" descr="A picture containing sky, star, person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119892" y="181482"/>
            <a:ext cx="12431783" cy="901140"/>
          </a:xfrm>
          <a:prstGeom prst="rect">
            <a:avLst/>
          </a:prstGeom>
        </p:spPr>
      </p:pic>
      <p:sp>
        <p:nvSpPr>
          <p:cNvPr id="932366009" name="Title 1"/>
          <p:cNvSpPr>
            <a:spLocks noGrp="1"/>
          </p:cNvSpPr>
          <p:nvPr>
            <p:ph type="title"/>
          </p:nvPr>
        </p:nvSpPr>
        <p:spPr bwMode="auto">
          <a:xfrm>
            <a:off x="897725" y="286213"/>
            <a:ext cx="10515600" cy="7691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44565831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61512F-BB0A-F442-A0BC-14B567336964}" type="datetimeFigureOut">
              <a:rPr lang="en-US"/>
              <a:t>5/26/2026</a:t>
            </a:fld>
            <a:endParaRPr lang="en-US"/>
          </a:p>
        </p:txBody>
      </p:sp>
      <p:sp>
        <p:nvSpPr>
          <p:cNvPr id="17450489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75184540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DF7E8E8-F378-624B-83F5-838F973FCFB1}" type="slidenum">
              <a:rPr lang="en-US"/>
              <a:t>&lt;#&gt;</a:t>
            </a:fld>
            <a:endParaRPr lang="en-US"/>
          </a:p>
        </p:txBody>
      </p:sp>
      <p:sp>
        <p:nvSpPr>
          <p:cNvPr id="669676030" name="Content Placeholder 2"/>
          <p:cNvSpPr>
            <a:spLocks noGrp="1"/>
          </p:cNvSpPr>
          <p:nvPr>
            <p:ph idx="1"/>
          </p:nvPr>
        </p:nvSpPr>
        <p:spPr bwMode="auto">
          <a:xfrm>
            <a:off x="1562101" y="1311225"/>
            <a:ext cx="8009239" cy="4235553"/>
          </a:xfrm>
        </p:spPr>
        <p:txBody>
          <a:bodyPr/>
          <a:lstStyle>
            <a:lvl1pPr marL="228594" indent="-228594">
              <a:buClr>
                <a:srgbClr val="009051"/>
              </a:buClr>
              <a:buFont typeface="Arial"/>
              <a:buChar char="•"/>
              <a:defRPr>
                <a:solidFill>
                  <a:srgbClr val="472464"/>
                </a:solidFill>
              </a:defRPr>
            </a:lvl1pPr>
            <a:lvl2pPr marL="685783" indent="-228594">
              <a:buClr>
                <a:srgbClr val="009051"/>
              </a:buClr>
              <a:buFont typeface="Arial"/>
              <a:buChar char="•"/>
              <a:defRPr>
                <a:solidFill>
                  <a:srgbClr val="472464"/>
                </a:solidFill>
              </a:defRPr>
            </a:lvl2pPr>
            <a:lvl3pPr marL="1142971" indent="-228594">
              <a:buClr>
                <a:srgbClr val="009051"/>
              </a:buClr>
              <a:buFont typeface="Arial"/>
              <a:buChar char="•"/>
              <a:defRPr>
                <a:solidFill>
                  <a:srgbClr val="472464"/>
                </a:solidFill>
              </a:defRPr>
            </a:lvl3pPr>
            <a:lvl4pPr marL="1600160" indent="-228594">
              <a:buClr>
                <a:srgbClr val="009051"/>
              </a:buClr>
              <a:buFont typeface="Arial"/>
              <a:buChar char="•"/>
              <a:defRPr>
                <a:solidFill>
                  <a:srgbClr val="472464"/>
                </a:solidFill>
              </a:defRPr>
            </a:lvl4pPr>
            <a:lvl5pPr marL="2057349" indent="-228594">
              <a:buClr>
                <a:srgbClr val="009051"/>
              </a:buClr>
              <a:buFont typeface="Arial"/>
              <a:buChar char="•"/>
              <a:defRPr>
                <a:solidFill>
                  <a:srgbClr val="472464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Custom Layou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1383035" name="Titl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3_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2075707" name="Text Placeholder 26"/>
          <p:cNvSpPr>
            <a:spLocks noGrp="1"/>
          </p:cNvSpPr>
          <p:nvPr>
            <p:ph type="body" sz="quarter" idx="11"/>
          </p:nvPr>
        </p:nvSpPr>
        <p:spPr bwMode="auto">
          <a:xfrm>
            <a:off x="1983911" y="2241907"/>
            <a:ext cx="8636679" cy="2705287"/>
          </a:xfrm>
          <a:prstGeom prst="rect">
            <a:avLst/>
          </a:prstGeom>
        </p:spPr>
        <p:txBody>
          <a:bodyPr vert="horz" anchor="t"/>
          <a:lstStyle>
            <a:lvl1pPr marL="0" marR="0" indent="0" algn="l" defTabSz="60957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defRPr sz="3200" b="0" i="0" u="none">
                <a:solidFill>
                  <a:srgbClr val="480079"/>
                </a:solidFill>
                <a:latin typeface="Helvetica Light"/>
                <a:cs typeface="Helvetica Light"/>
              </a:defRPr>
            </a:lvl1pPr>
            <a:lvl2pPr marL="609570" indent="0">
              <a:buFontTx/>
              <a:buNone/>
              <a:defRPr sz="4000">
                <a:solidFill>
                  <a:srgbClr val="5B9735"/>
                </a:solidFill>
              </a:defRPr>
            </a:lvl2pPr>
            <a:lvl3pPr marL="1219140" indent="0">
              <a:buFontTx/>
              <a:buNone/>
              <a:defRPr sz="4000">
                <a:solidFill>
                  <a:srgbClr val="5B9735"/>
                </a:solidFill>
              </a:defRPr>
            </a:lvl3pPr>
            <a:lvl4pPr marL="1828709" indent="0">
              <a:buFontTx/>
              <a:buNone/>
              <a:defRPr sz="4000">
                <a:solidFill>
                  <a:srgbClr val="5B9735"/>
                </a:solidFill>
              </a:defRPr>
            </a:lvl4pPr>
            <a:lvl5pPr marL="2438278" indent="0">
              <a:buFontTx/>
              <a:buNone/>
              <a:defRPr sz="4000">
                <a:solidFill>
                  <a:srgbClr val="5B973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</a:t>
            </a:r>
            <a:endParaRPr/>
          </a:p>
        </p:txBody>
      </p:sp>
      <p:sp>
        <p:nvSpPr>
          <p:cNvPr id="578198786" name="Text Placeholder 26"/>
          <p:cNvSpPr>
            <a:spLocks noGrp="1"/>
          </p:cNvSpPr>
          <p:nvPr>
            <p:ph type="body" sz="quarter" idx="10"/>
          </p:nvPr>
        </p:nvSpPr>
        <p:spPr bwMode="auto">
          <a:xfrm>
            <a:off x="1123530" y="669197"/>
            <a:ext cx="6896100" cy="1362075"/>
          </a:xfrm>
          <a:prstGeom prst="rect">
            <a:avLst/>
          </a:prstGeom>
        </p:spPr>
        <p:txBody>
          <a:bodyPr vert="horz" anchor="t"/>
          <a:lstStyle>
            <a:lvl1pPr marL="0" indent="0">
              <a:buFontTx/>
              <a:buNone/>
              <a:defRPr sz="4800" u="none">
                <a:solidFill>
                  <a:srgbClr val="480079"/>
                </a:solidFill>
                <a:latin typeface="Cali"/>
                <a:cs typeface="Cali"/>
              </a:defRPr>
            </a:lvl1pPr>
            <a:lvl2pPr marL="609570" indent="0">
              <a:buFontTx/>
              <a:buNone/>
              <a:defRPr sz="4000">
                <a:solidFill>
                  <a:srgbClr val="5B9735"/>
                </a:solidFill>
              </a:defRPr>
            </a:lvl2pPr>
            <a:lvl3pPr marL="1219140" indent="0">
              <a:buFontTx/>
              <a:buNone/>
              <a:defRPr sz="4000">
                <a:solidFill>
                  <a:srgbClr val="5B9735"/>
                </a:solidFill>
              </a:defRPr>
            </a:lvl3pPr>
            <a:lvl4pPr marL="1828709" indent="0">
              <a:buFontTx/>
              <a:buNone/>
              <a:defRPr sz="4000">
                <a:solidFill>
                  <a:srgbClr val="5B9735"/>
                </a:solidFill>
              </a:defRPr>
            </a:lvl4pPr>
            <a:lvl5pPr marL="2438278" indent="0">
              <a:buFontTx/>
              <a:buNone/>
              <a:defRPr sz="4000">
                <a:solidFill>
                  <a:srgbClr val="5B973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3_cover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77012731" name="Picture 19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40774" y="-32216"/>
            <a:ext cx="12244668" cy="6922431"/>
          </a:xfrm>
          <a:prstGeom prst="rect">
            <a:avLst/>
          </a:prstGeom>
          <a:solidFill>
            <a:srgbClr val="491A75"/>
          </a:solidFill>
        </p:spPr>
      </p:pic>
      <p:sp>
        <p:nvSpPr>
          <p:cNvPr id="342778965" name="Text Placeholder 26"/>
          <p:cNvSpPr>
            <a:spLocks noGrp="1"/>
          </p:cNvSpPr>
          <p:nvPr>
            <p:ph type="body" sz="quarter" idx="10"/>
          </p:nvPr>
        </p:nvSpPr>
        <p:spPr bwMode="auto">
          <a:xfrm>
            <a:off x="1123531" y="3990473"/>
            <a:ext cx="6896100" cy="136207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60000"/>
              </a:lnSpc>
              <a:buFontTx/>
              <a:buNone/>
              <a:defRPr sz="5350">
                <a:solidFill>
                  <a:srgbClr val="5B9735"/>
                </a:solidFill>
                <a:latin typeface="Helvetica"/>
              </a:defRPr>
            </a:lvl1pPr>
            <a:lvl2pPr marL="609555" indent="0">
              <a:buFontTx/>
              <a:buNone/>
              <a:defRPr sz="4000">
                <a:solidFill>
                  <a:srgbClr val="5B9735"/>
                </a:solidFill>
              </a:defRPr>
            </a:lvl2pPr>
            <a:lvl3pPr marL="1219110" indent="0">
              <a:buFontTx/>
              <a:buNone/>
              <a:defRPr sz="4000">
                <a:solidFill>
                  <a:srgbClr val="5B9735"/>
                </a:solidFill>
              </a:defRPr>
            </a:lvl3pPr>
            <a:lvl4pPr marL="1828664" indent="0">
              <a:buFontTx/>
              <a:buNone/>
              <a:defRPr sz="4000">
                <a:solidFill>
                  <a:srgbClr val="5B9735"/>
                </a:solidFill>
              </a:defRPr>
            </a:lvl4pPr>
            <a:lvl5pPr marL="2438218" indent="0">
              <a:buFontTx/>
              <a:buNone/>
              <a:defRPr sz="4000">
                <a:solidFill>
                  <a:srgbClr val="5B973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breaking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5377604" name="Picture 20" descr="breaking page.png"/>
          <p:cNvPicPr>
            <a:picLocks noChangeAspect="1"/>
          </p:cNvPicPr>
          <p:nvPr userDrawn="1"/>
        </p:nvPicPr>
        <p:blipFill rotWithShape="1">
          <a:blip r:embed="rId2"/>
          <a:srcRect l="-1" t="0" r="15476" b="0"/>
          <a:stretch/>
        </p:blipFill>
        <p:spPr bwMode="auto">
          <a:xfrm>
            <a:off x="0" y="-853439"/>
            <a:ext cx="12192000" cy="8073813"/>
          </a:xfrm>
          <a:prstGeom prst="rect">
            <a:avLst/>
          </a:prstGeom>
        </p:spPr>
      </p:pic>
      <p:sp>
        <p:nvSpPr>
          <p:cNvPr id="2135640426" name="Text Placeholder 26"/>
          <p:cNvSpPr>
            <a:spLocks noGrp="1"/>
          </p:cNvSpPr>
          <p:nvPr>
            <p:ph type="body" sz="quarter" idx="10"/>
          </p:nvPr>
        </p:nvSpPr>
        <p:spPr bwMode="auto">
          <a:xfrm>
            <a:off x="6799585" y="3740177"/>
            <a:ext cx="4227407" cy="1362075"/>
          </a:xfrm>
          <a:prstGeom prst="rect">
            <a:avLst/>
          </a:prstGeom>
        </p:spPr>
        <p:txBody>
          <a:bodyPr vert="horz" anchor="ctr"/>
          <a:lstStyle>
            <a:lvl1pPr marL="0" indent="0">
              <a:lnSpc>
                <a:spcPct val="80000"/>
              </a:lnSpc>
              <a:buFontTx/>
              <a:buNone/>
              <a:defRPr sz="5350">
                <a:solidFill>
                  <a:srgbClr val="480079"/>
                </a:solidFill>
              </a:defRPr>
            </a:lvl1pPr>
            <a:lvl2pPr marL="609555" indent="0">
              <a:buFontTx/>
              <a:buNone/>
              <a:defRPr sz="4000">
                <a:solidFill>
                  <a:srgbClr val="5B9735"/>
                </a:solidFill>
              </a:defRPr>
            </a:lvl2pPr>
            <a:lvl3pPr marL="1219110" indent="0">
              <a:buFontTx/>
              <a:buNone/>
              <a:defRPr sz="4000">
                <a:solidFill>
                  <a:srgbClr val="5B9735"/>
                </a:solidFill>
              </a:defRPr>
            </a:lvl3pPr>
            <a:lvl4pPr marL="1828664" indent="0">
              <a:buFontTx/>
              <a:buNone/>
              <a:defRPr sz="4000">
                <a:solidFill>
                  <a:srgbClr val="5B9735"/>
                </a:solidFill>
              </a:defRPr>
            </a:lvl4pPr>
            <a:lvl5pPr marL="2438218" indent="0">
              <a:buFontTx/>
              <a:buNone/>
              <a:defRPr sz="4000">
                <a:solidFill>
                  <a:srgbClr val="5B9735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3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4873591" name="Picture 6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772"/>
            <a:ext cx="12192000" cy="6858000"/>
          </a:xfrm>
          <a:prstGeom prst="rect">
            <a:avLst/>
          </a:prstGeom>
        </p:spPr>
      </p:pic>
      <p:sp>
        <p:nvSpPr>
          <p:cNvPr id="179793293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1132705"/>
            <a:ext cx="10972800" cy="6301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0B5CA6"/>
                </a:solidFill>
                <a:latin typeface="Tahoma"/>
                <a:cs typeface="Tahoma"/>
              </a:defRPr>
            </a:lvl1pPr>
          </a:lstStyle>
          <a:p>
            <a:pPr>
              <a:defRPr/>
            </a:pPr>
            <a:r>
              <a:rPr lang="cs-CZ"/>
              <a:t>AGENDA</a:t>
            </a:r>
            <a:endParaRPr lang="en-US"/>
          </a:p>
        </p:txBody>
      </p:sp>
      <p:sp>
        <p:nvSpPr>
          <p:cNvPr id="1561603651" name="Text Placeholder 4"/>
          <p:cNvSpPr>
            <a:spLocks noGrp="1"/>
          </p:cNvSpPr>
          <p:nvPr>
            <p:ph type="body" sz="quarter" idx="10"/>
          </p:nvPr>
        </p:nvSpPr>
        <p:spPr bwMode="auto">
          <a:xfrm>
            <a:off x="956130" y="2007808"/>
            <a:ext cx="6881585" cy="3483431"/>
          </a:xfrm>
          <a:prstGeom prst="rect">
            <a:avLst/>
          </a:prstGeom>
        </p:spPr>
        <p:txBody>
          <a:bodyPr vert="horz"/>
          <a:lstStyle>
            <a:lvl1pPr marL="380973" indent="-380973">
              <a:buFont typeface="Arial"/>
              <a:buChar char="•"/>
              <a:defRPr sz="2150">
                <a:solidFill>
                  <a:srgbClr val="0B5CA6"/>
                </a:solidFill>
                <a:latin typeface="Tahoma"/>
                <a:cs typeface="Tahoma"/>
              </a:defRPr>
            </a:lvl1pPr>
            <a:lvl2pPr marL="990526" indent="-380973">
              <a:buFont typeface="Arial"/>
              <a:buChar char="•"/>
              <a:defRPr sz="2150">
                <a:solidFill>
                  <a:srgbClr val="0B5CA6"/>
                </a:solidFill>
                <a:latin typeface="Tahoma"/>
                <a:cs typeface="Tahoma"/>
              </a:defRPr>
            </a:lvl2pPr>
            <a:lvl3pPr marL="1523885" indent="-304776">
              <a:buFont typeface="Arial"/>
              <a:buChar char="•"/>
              <a:defRPr sz="2150">
                <a:solidFill>
                  <a:srgbClr val="0B5CA6"/>
                </a:solidFill>
                <a:latin typeface="Tahoma"/>
                <a:cs typeface="Tahoma"/>
              </a:defRPr>
            </a:lvl3pPr>
            <a:lvl4pPr marL="2133440" indent="-304776">
              <a:buFont typeface="Arial"/>
              <a:buChar char="•"/>
              <a:defRPr sz="2150">
                <a:solidFill>
                  <a:srgbClr val="0B5CA6"/>
                </a:solidFill>
                <a:latin typeface="Tahoma"/>
                <a:cs typeface="Tahoma"/>
              </a:defRPr>
            </a:lvl4pPr>
            <a:lvl5pPr marL="2742994" indent="-304776">
              <a:buFont typeface="Arial"/>
              <a:buChar char="•"/>
              <a:defRPr sz="2150">
                <a:solidFill>
                  <a:srgbClr val="0B5CA6"/>
                </a:solidFill>
                <a:latin typeface="Tahoma"/>
                <a:cs typeface="Tahoma"/>
              </a:defRPr>
            </a:lvl5pPr>
            <a:lvl6pPr>
              <a:defRPr sz="2150">
                <a:solidFill>
                  <a:srgbClr val="0B5CA6"/>
                </a:solidFill>
                <a:latin typeface="Tahoma"/>
                <a:cs typeface="Tahoma"/>
              </a:defRPr>
            </a:lvl6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01108796" name="Picture 3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40777" y="-32216"/>
            <a:ext cx="12244671" cy="6922432"/>
          </a:xfrm>
          <a:prstGeom prst="rect">
            <a:avLst/>
          </a:prstGeom>
          <a:solidFill>
            <a:srgbClr val="491A75"/>
          </a:solidFill>
        </p:spPr>
      </p:pic>
      <p:sp>
        <p:nvSpPr>
          <p:cNvPr id="1922990462" name="Text Placeholder 26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123529" y="3179109"/>
            <a:ext cx="6896100" cy="1362075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60000"/>
              </a:lnSpc>
              <a:buFontTx/>
              <a:buNone/>
              <a:defRPr sz="8800">
                <a:solidFill>
                  <a:srgbClr val="5B9735"/>
                </a:solidFill>
              </a:defRPr>
            </a:lvl1pPr>
            <a:lvl2pPr marL="609585" indent="0">
              <a:buFontTx/>
              <a:buNone/>
              <a:defRPr sz="4000">
                <a:solidFill>
                  <a:srgbClr val="5B9735"/>
                </a:solidFill>
              </a:defRPr>
            </a:lvl2pPr>
            <a:lvl3pPr marL="1219170" indent="0">
              <a:buFontTx/>
              <a:buNone/>
              <a:defRPr sz="4000">
                <a:solidFill>
                  <a:srgbClr val="5B9735"/>
                </a:solidFill>
              </a:defRPr>
            </a:lvl3pPr>
            <a:lvl4pPr marL="1828754" indent="0">
              <a:buFontTx/>
              <a:buNone/>
              <a:defRPr sz="4000">
                <a:solidFill>
                  <a:srgbClr val="5B9735"/>
                </a:solidFill>
              </a:defRPr>
            </a:lvl4pPr>
            <a:lvl5pPr marL="2438339" indent="0">
              <a:buFontTx/>
              <a:buNone/>
              <a:defRPr sz="4000">
                <a:solidFill>
                  <a:srgbClr val="5B9735"/>
                </a:solidFill>
              </a:defRPr>
            </a:lvl5pPr>
          </a:lstStyle>
          <a:p>
            <a:pPr lvl="0">
              <a:defRPr/>
            </a:pPr>
            <a:r>
              <a:rPr lang="en-US"/>
              <a:t>Thank you.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1_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94488223" name="Picture 5" descr="A picture containing nature, night sky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rcRect l="0" t="0" r="0" b="60204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4_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34.xml"/><Relationship Id="rId2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633403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1965020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82667098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620693B-FA79-444F-AD46-60A92143FE54}" type="datetimeFigureOut">
              <a:rPr lang="en-GB"/>
              <a:t>26/05/2026</a:t>
            </a:fld>
            <a:endParaRPr lang="en-GB"/>
          </a:p>
        </p:txBody>
      </p:sp>
      <p:sp>
        <p:nvSpPr>
          <p:cNvPr id="142868311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6085376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25165DDD-AB33-46D1-812A-C5E9BCAA5CE1}" type="slidenum">
              <a:rPr lang="en-GB"/>
              <a:t>1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1385068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7657030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7821977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0E6473A-2990-4312-90FC-F589D128C20F}" type="datetimeFigureOut">
              <a:rPr lang="en-US"/>
              <a:t>5/26/2026</a:t>
            </a:fld>
            <a:endParaRPr lang="en-US"/>
          </a:p>
        </p:txBody>
      </p:sp>
      <p:sp>
        <p:nvSpPr>
          <p:cNvPr id="8015091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382660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09EBF5-8AFB-4AEE-8112-C391C4E3BA12}" type="slidenum">
              <a:rPr lang="en-US"/>
              <a:t>2</a:t>
            </a:fld>
            <a:endParaRPr lang="en-US"/>
          </a:p>
        </p:txBody>
      </p:sp>
      <p:sp>
        <p:nvSpPr>
          <p:cNvPr id="1449884161" name="TextBox 6"/>
          <p:cNvSpPr txBox="1"/>
          <p:nvPr/>
        </p:nvSpPr>
        <p:spPr bwMode="auto">
          <a:xfrm>
            <a:off x="11261725" y="190500"/>
            <a:ext cx="7651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>
              <a:defRPr/>
            </a:pPr>
            <a:r>
              <a:rPr lang="es-ES" sz="1000">
                <a:solidFill>
                  <a:srgbClr val="000000">
                    <a:alpha val="50000"/>
                  </a:srgbClr>
                </a:solidFill>
                <a:latin typeface="Aptos"/>
              </a:rPr>
              <a:t>Business Use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txStyles>
    <p:titleStyle>
      <a:lvl1pPr algn="l" defTabSz="914377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536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584010" name="Picture 2" descr="Related image"/>
          <p:cNvPicPr>
            <a:picLocks noChangeAspect="1" noChangeArrowheads="1"/>
          </p:cNvPicPr>
          <p:nvPr/>
        </p:nvPicPr>
        <p:blipFill rotWithShape="1">
          <a:blip r:embed="rId3"/>
          <a:srcRect l="5292" t="0" r="3323" b="11528"/>
          <a:stretch/>
        </p:blipFill>
        <p:spPr bwMode="auto">
          <a:xfrm>
            <a:off x="-189924" y="5785"/>
            <a:ext cx="12571847" cy="6858001"/>
          </a:xfrm>
          <a:prstGeom prst="rect">
            <a:avLst/>
          </a:prstGeom>
          <a:noFill/>
        </p:spPr>
      </p:pic>
      <p:sp>
        <p:nvSpPr>
          <p:cNvPr id="653889754" name="Rectangle 2"/>
          <p:cNvSpPr/>
          <p:nvPr/>
        </p:nvSpPr>
        <p:spPr bwMode="auto">
          <a:xfrm>
            <a:off x="10419331" y="1156126"/>
            <a:ext cx="1696844" cy="784572"/>
          </a:xfrm>
          <a:prstGeom prst="rect">
            <a:avLst/>
          </a:prstGeom>
          <a:solidFill>
            <a:srgbClr val="FFF8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5112888" name="TextBox 14"/>
          <p:cNvSpPr txBox="1"/>
          <p:nvPr/>
        </p:nvSpPr>
        <p:spPr bwMode="auto">
          <a:xfrm>
            <a:off x="10465904" y="1156126"/>
            <a:ext cx="181035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>
              <a:defRPr/>
            </a:pPr>
            <a:r>
              <a:rPr lang="it-IT" sz="2400" b="1">
                <a:solidFill>
                  <a:prstClr val="black"/>
                </a:solidFill>
                <a:latin typeface="Calibri"/>
              </a:rPr>
              <a:t>KORT</a:t>
            </a:r>
            <a:r>
              <a:rPr lang="cs-CZ" sz="2400" b="1">
                <a:solidFill>
                  <a:prstClr val="black"/>
                </a:solidFill>
                <a:latin typeface="Calibri"/>
              </a:rPr>
              <a:t>I</a:t>
            </a:r>
            <a:r>
              <a:rPr lang="it-IT" sz="2400" b="1">
                <a:solidFill>
                  <a:prstClr val="black"/>
                </a:solidFill>
                <a:latin typeface="Calibri"/>
              </a:rPr>
              <a:t>ZOL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prstClr val="black"/>
                </a:solidFill>
                <a:latin typeface="Calibri"/>
              </a:rPr>
              <a:t>DEŇ</a:t>
            </a:r>
            <a:endParaRPr lang="it-IT" sz="2000" b="1">
              <a:solidFill>
                <a:prstClr val="black"/>
              </a:solidFill>
              <a:latin typeface="Calibri"/>
            </a:endParaRPr>
          </a:p>
          <a:p>
            <a:pPr defTabSz="609570">
              <a:defRPr/>
            </a:pPr>
            <a:r>
              <a:rPr lang="cs-CZ" sz="2000" b="1">
                <a:solidFill>
                  <a:prstClr val="black"/>
                </a:solidFill>
                <a:latin typeface="Calibri"/>
              </a:rPr>
              <a:t>BDENIE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00B050"/>
                </a:solidFill>
                <a:latin typeface="Calibri"/>
              </a:rPr>
              <a:t>AKTIVITA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00B050"/>
                </a:solidFill>
                <a:latin typeface="Calibri"/>
              </a:rPr>
              <a:t>ANABOLISMUS</a:t>
            </a:r>
            <a:endParaRPr lang="it-IT" sz="2000" b="1">
              <a:solidFill>
                <a:srgbClr val="00B050"/>
              </a:solidFill>
              <a:latin typeface="Calibri"/>
            </a:endParaRPr>
          </a:p>
        </p:txBody>
      </p:sp>
      <p:sp>
        <p:nvSpPr>
          <p:cNvPr id="1315904764" name="Rectangle 4"/>
          <p:cNvSpPr/>
          <p:nvPr/>
        </p:nvSpPr>
        <p:spPr bwMode="auto">
          <a:xfrm>
            <a:off x="10403147" y="5701874"/>
            <a:ext cx="1935863" cy="907472"/>
          </a:xfrm>
          <a:prstGeom prst="rect">
            <a:avLst/>
          </a:prstGeom>
          <a:solidFill>
            <a:srgbClr val="FFF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38116193" name="TextBox 13"/>
          <p:cNvSpPr txBox="1"/>
          <p:nvPr/>
        </p:nvSpPr>
        <p:spPr bwMode="auto">
          <a:xfrm>
            <a:off x="10356424" y="4797464"/>
            <a:ext cx="202549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70">
              <a:defRPr/>
            </a:pPr>
            <a:r>
              <a:rPr lang="it-IT" sz="2400" b="1">
                <a:solidFill>
                  <a:srgbClr val="D61A22"/>
                </a:solidFill>
                <a:latin typeface="Calibri"/>
              </a:rPr>
              <a:t>MELATON</a:t>
            </a:r>
            <a:r>
              <a:rPr lang="cs-CZ" sz="2400" b="1">
                <a:solidFill>
                  <a:srgbClr val="D61A22"/>
                </a:solidFill>
                <a:latin typeface="Calibri"/>
              </a:rPr>
              <a:t>Í</a:t>
            </a:r>
            <a:r>
              <a:rPr lang="it-IT" sz="2400" b="1">
                <a:solidFill>
                  <a:srgbClr val="D61A22"/>
                </a:solidFill>
                <a:latin typeface="Calibri"/>
              </a:rPr>
              <a:t>N</a:t>
            </a:r>
            <a:endParaRPr/>
          </a:p>
          <a:p>
            <a:pPr defTabSz="609570">
              <a:defRPr/>
            </a:pPr>
            <a:r>
              <a:rPr lang="it-IT" sz="2000" b="1">
                <a:solidFill>
                  <a:srgbClr val="D61A22"/>
                </a:solidFill>
                <a:latin typeface="Calibri"/>
              </a:rPr>
              <a:t>NOC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D61A22"/>
                </a:solidFill>
                <a:latin typeface="Calibri"/>
              </a:rPr>
              <a:t>SPÁNOK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00B050"/>
                </a:solidFill>
                <a:latin typeface="Calibri"/>
              </a:rPr>
              <a:t>REGENERÁCIA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00B050"/>
                </a:solidFill>
                <a:latin typeface="Calibri"/>
              </a:rPr>
              <a:t>KOSTNÝ METAB.</a:t>
            </a:r>
            <a:endParaRPr/>
          </a:p>
          <a:p>
            <a:pPr defTabSz="609570">
              <a:defRPr/>
            </a:pPr>
            <a:r>
              <a:rPr lang="cs-CZ" sz="2000" b="1">
                <a:solidFill>
                  <a:srgbClr val="00B050"/>
                </a:solidFill>
                <a:latin typeface="Calibri"/>
              </a:rPr>
              <a:t>PAMÄŤ UČENIE</a:t>
            </a:r>
            <a:endParaRPr/>
          </a:p>
        </p:txBody>
      </p:sp>
      <p:sp>
        <p:nvSpPr>
          <p:cNvPr id="388464708" name="Rectangle 1"/>
          <p:cNvSpPr/>
          <p:nvPr/>
        </p:nvSpPr>
        <p:spPr bwMode="auto">
          <a:xfrm>
            <a:off x="-101429" y="467834"/>
            <a:ext cx="467832" cy="482009"/>
          </a:xfrm>
          <a:prstGeom prst="rect">
            <a:avLst/>
          </a:prstGeom>
          <a:solidFill>
            <a:srgbClr val="2855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72766421" name="Text Placeholder 2"/>
          <p:cNvSpPr txBox="1"/>
          <p:nvPr/>
        </p:nvSpPr>
        <p:spPr bwMode="auto">
          <a:xfrm>
            <a:off x="3061301" y="27800"/>
            <a:ext cx="5054000" cy="1362075"/>
          </a:xfrm>
          <a:prstGeom prst="rect">
            <a:avLst/>
          </a:prstGeom>
        </p:spPr>
        <p:txBody>
          <a:bodyPr/>
          <a:lstStyle>
            <a:lvl1pPr marL="457189" indent="-457189" algn="l" defTabSz="609585" rtl="0">
              <a:spcBef>
                <a:spcPts val="0"/>
              </a:spcBef>
              <a:buFont typeface="Arial"/>
              <a:buChar char="•"/>
              <a:defRPr sz="42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>
              <a:spcBef>
                <a:spcPts val="0"/>
              </a:spcBef>
              <a:buFont typeface="Arial"/>
              <a:buChar char="–"/>
              <a:defRPr sz="37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>
              <a:spcBef>
                <a:spcPts val="0"/>
              </a:spcBef>
              <a:buFont typeface="Arial"/>
              <a:buChar char="–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>
              <a:spcBef>
                <a:spcPts val="0"/>
              </a:spcBef>
              <a:buFont typeface="Arial"/>
              <a:buChar char="»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>
              <a:spcBef>
                <a:spcPts val="0"/>
              </a:spcBef>
              <a:buFont typeface="Arial"/>
              <a:buChar char="•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>
              <a:spcBef>
                <a:spcPts val="0"/>
              </a:spcBef>
              <a:buFont typeface="Arial"/>
              <a:buChar char="•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>
              <a:spcBef>
                <a:spcPts val="0"/>
              </a:spcBef>
              <a:buFont typeface="Arial"/>
              <a:buChar char="•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>
              <a:spcBef>
                <a:spcPts val="0"/>
              </a:spcBef>
              <a:buFont typeface="Arial"/>
              <a:buChar char="•"/>
              <a:defRPr sz="2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570">
              <a:buNone/>
              <a:defRPr/>
            </a:pPr>
            <a:r>
              <a:rPr lang="cs-CZ" sz="4400" b="1">
                <a:solidFill>
                  <a:prstClr val="black"/>
                </a:solidFill>
                <a:latin typeface="Calibri"/>
              </a:rPr>
              <a:t>CIRKADIÁLNY RYTMUS</a:t>
            </a:r>
            <a:endParaRPr lang="en-GB" sz="4400" b="1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91823433" name="Chart 1"/>
          <p:cNvGraphicFramePr>
            <a:graphicFrameLocks xmlns:a="http://schemas.openxmlformats.org/drawingml/2006/main"/>
          </p:cNvGraphicFramePr>
          <p:nvPr/>
        </p:nvGraphicFramePr>
        <p:xfrm rot="0">
          <a:off x="1501724" y="925626"/>
          <a:ext cx="8616555" cy="482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15342141" name="TextBox 21"/>
          <p:cNvSpPr txBox="1"/>
          <p:nvPr/>
        </p:nvSpPr>
        <p:spPr bwMode="auto">
          <a:xfrm>
            <a:off x="665670" y="6299778"/>
            <a:ext cx="1176134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Grivas TB, Savvidou OD.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Melatonin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the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"light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of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night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" in human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biology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and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adolescent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idiopathic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scoliosis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.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Scoliosis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. 2007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Apr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 4;2:6.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doi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Arial"/>
                <a:cs typeface="Arial"/>
              </a:rPr>
              <a:t>: 10.1186/1748-7161-2-6. PMID: 17408483; PMCID: PMC1855314.</a:t>
            </a:r>
            <a:endParaRPr lang="es-ES" sz="900" b="0" i="0" u="none" strike="noStrike" cap="none" spc="0">
              <a:ln>
                <a:noFill/>
              </a:ln>
              <a:solidFill>
                <a:prstClr val="white"/>
              </a:solidFill>
              <a:latin typeface="-apple-system"/>
              <a:ea typeface="Arial"/>
              <a:cs typeface="Arial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Rikie M. Scholtens, Barbara C. van Munster,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Marijn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F. van Kempen,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Sophia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E.J.A. de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Rooij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,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Physiological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melatonin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levels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in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healthy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older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people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: A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systematic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review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,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Journal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of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Psychosomatic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Research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, 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Volume</a:t>
            </a: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 86, 2016, Pages 20-27, ISSN 0022-3999</a:t>
            </a:r>
            <a:endParaRPr/>
          </a:p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900" b="0" i="0" u="none" strike="noStrike" cap="none" spc="0">
                <a:ln>
                  <a:noFill/>
                </a:ln>
                <a:solidFill>
                  <a:prstClr val="white"/>
                </a:solidFill>
                <a:latin typeface="-apple-system"/>
                <a:ea typeface="Arial"/>
                <a:cs typeface="Arial"/>
              </a:rPr>
              <a:t> </a:t>
            </a:r>
            <a:endParaRPr lang="es-ES" sz="9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73537435" name="Picture 2" descr="How Can Menopause Affect Sleep?"/>
          <p:cNvPicPr>
            <a:picLocks noChangeAspect="1" noChangeArrowheads="1"/>
          </p:cNvPicPr>
          <p:nvPr/>
        </p:nvPicPr>
        <p:blipFill rotWithShape="1">
          <a:blip r:embed="rId3"/>
          <a:srcRect l="0" t="15041" r="0" b="68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487080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890981442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1875081145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1483679" y="0"/>
            <a:ext cx="9614852" cy="6319209"/>
          </a:xfrm>
          <a:prstGeom prst="rect">
            <a:avLst/>
          </a:prstGeom>
          <a:noFill/>
        </p:spPr>
      </p:pic>
      <p:sp>
        <p:nvSpPr>
          <p:cNvPr id="663117450" name="TextBox 3"/>
          <p:cNvSpPr txBox="1"/>
          <p:nvPr/>
        </p:nvSpPr>
        <p:spPr bwMode="auto">
          <a:xfrm>
            <a:off x="757110" y="6453502"/>
            <a:ext cx="117613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ES" sz="900" b="0" i="0" u="none" strike="noStrike" cap="none" spc="0">
                <a:ln>
                  <a:noFill/>
                </a:ln>
                <a:latin typeface="-apple-system"/>
                <a:ea typeface="Arial"/>
                <a:cs typeface="Arial"/>
              </a:rPr>
              <a:t> </a:t>
            </a:r>
            <a:r>
              <a:rPr lang="es-ES" sz="900">
                <a:latin typeface="Calibri"/>
              </a:rPr>
              <a:t>https://ars.els-cdn.com/content/image/1-s2.0-S1876162324000543-ga1_lrg.jpg</a:t>
            </a:r>
            <a:endParaRPr lang="es-ES" sz="900" b="0" i="0" u="none" strike="noStrike" cap="none" spc="0">
              <a:ln>
                <a:noFill/>
              </a:ln>
              <a:latin typeface="Calibri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onlyoffice/9.3.1.10</Application>
  <PresentationFormat>On-screen Show (4:3)</PresentationFormat>
  <Paragraphs>0</Paragraphs>
  <Slides>4</Slides>
  <Notes>4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Theme 1</vt:lpstr>
      <vt:lpstr>Theme 2</vt:lpstr>
      <vt:lpstr>Slide 1</vt:lpstr>
      <vt:lpstr>Slide 2</vt:lpstr>
      <vt:lpstr>Slide 3</vt:lpstr>
      <vt:lpstr>Slide 4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Chromkova, Hana</dc:creator>
  <cp:lastModifiedBy>marketing MED-ART</cp:lastModifiedBy>
  <cp:revision>2</cp:revision>
  <dcterms:created xsi:type="dcterms:W3CDTF">2026-05-22T09:53:38Z</dcterms:created>
  <dcterms:modified xsi:type="dcterms:W3CDTF">2026-05-26T08:34:38Z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de76be-9bfa-4162-a0ea-3fa99f3af264_Enabled">
    <vt:lpwstr>true</vt:lpwstr>
  </property>
  <property fmtid="{D5CDD505-2E9C-101B-9397-08002B2CF9AE}" pid="3" name="MSIP_Label_d1de76be-9bfa-4162-a0ea-3fa99f3af264_SetDate">
    <vt:lpwstr>2026-05-22T10:12:27Z</vt:lpwstr>
  </property>
  <property fmtid="{D5CDD505-2E9C-101B-9397-08002B2CF9AE}" pid="4" name="MSIP_Label_d1de76be-9bfa-4162-a0ea-3fa99f3af264_Method">
    <vt:lpwstr>Privileged</vt:lpwstr>
  </property>
  <property fmtid="{D5CDD505-2E9C-101B-9397-08002B2CF9AE}" pid="5" name="MSIP_Label_d1de76be-9bfa-4162-a0ea-3fa99f3af264_Name">
    <vt:lpwstr>Public</vt:lpwstr>
  </property>
  <property fmtid="{D5CDD505-2E9C-101B-9397-08002B2CF9AE}" pid="6" name="MSIP_Label_d1de76be-9bfa-4162-a0ea-3fa99f3af264_SiteId">
    <vt:lpwstr>3596192b-fdf5-4e2c-a6fa-acb706c963d8</vt:lpwstr>
  </property>
  <property fmtid="{D5CDD505-2E9C-101B-9397-08002B2CF9AE}" pid="7" name="MSIP_Label_d1de76be-9bfa-4162-a0ea-3fa99f3af264_ActionId">
    <vt:lpwstr>10bb16bb-3228-49c6-bbdd-777e40f9d397</vt:lpwstr>
  </property>
  <property fmtid="{D5CDD505-2E9C-101B-9397-08002B2CF9AE}" pid="8" name="MSIP_Label_d1de76be-9bfa-4162-a0ea-3fa99f3af264_ContentBits">
    <vt:lpwstr>0</vt:lpwstr>
  </property>
  <property fmtid="{D5CDD505-2E9C-101B-9397-08002B2CF9AE}" pid="9" name="MSIP_Label_d1de76be-9bfa-4162-a0ea-3fa99f3af264_Tag">
    <vt:lpwstr>10, 0, 1, 1</vt:lpwstr>
  </property>
</Properties>
</file>